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4" r:id="rId6"/>
    <p:sldId id="261" r:id="rId7"/>
    <p:sldId id="262" r:id="rId8"/>
  </p:sldIdLst>
  <p:sldSz cx="9144000" cy="51482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163A0-9343-BA69-9520-8F252ACD10B5}" v="2" dt="2025-08-13T14:13:59.793"/>
    <p1510:client id="{74AD2DFD-AD26-C076-785C-B0FE080BD37F}" v="5" dt="2025-08-13T13:45:54.413"/>
    <p1510:client id="{C4729C54-E483-3CF1-E9ED-0809C0FC1239}" v="5" dt="2025-08-12T17:20:42.734"/>
    <p1510:client id="{C947273F-C66C-6595-6DC1-E5F1E30B41D4}" v="18" dt="2025-08-12T16:30:30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2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tin Deutsch" userId="S::kerstin.deutsch@conventus.de::709da218-d69d-46b5-826f-4c397f663f3c" providerId="AD" clId="Web-{C947273F-C66C-6595-6DC1-E5F1E30B41D4}"/>
    <pc:docChg chg="addSld delSld modSld">
      <pc:chgData name="Kerstin Deutsch" userId="S::kerstin.deutsch@conventus.de::709da218-d69d-46b5-826f-4c397f663f3c" providerId="AD" clId="Web-{C947273F-C66C-6595-6DC1-E5F1E30B41D4}" dt="2025-08-12T16:30:28.332" v="12"/>
      <pc:docMkLst>
        <pc:docMk/>
      </pc:docMkLst>
      <pc:sldChg chg="addSp delSp modSp">
        <pc:chgData name="Kerstin Deutsch" userId="S::kerstin.deutsch@conventus.de::709da218-d69d-46b5-826f-4c397f663f3c" providerId="AD" clId="Web-{C947273F-C66C-6595-6DC1-E5F1E30B41D4}" dt="2025-08-12T16:30:11.957" v="10"/>
        <pc:sldMkLst>
          <pc:docMk/>
          <pc:sldMk cId="3317324248" sldId="259"/>
        </pc:sldMkLst>
        <pc:picChg chg="add del mod">
          <ac:chgData name="Kerstin Deutsch" userId="S::kerstin.deutsch@conventus.de::709da218-d69d-46b5-826f-4c397f663f3c" providerId="AD" clId="Web-{C947273F-C66C-6595-6DC1-E5F1E30B41D4}" dt="2025-08-12T16:28:19.815" v="9"/>
          <ac:picMkLst>
            <pc:docMk/>
            <pc:sldMk cId="3317324248" sldId="259"/>
            <ac:picMk id="2" creationId="{7FD71ACB-7010-834C-7A87-2C60D14CB1A0}"/>
          </ac:picMkLst>
        </pc:picChg>
        <pc:picChg chg="add mod">
          <ac:chgData name="Kerstin Deutsch" userId="S::kerstin.deutsch@conventus.de::709da218-d69d-46b5-826f-4c397f663f3c" providerId="AD" clId="Web-{C947273F-C66C-6595-6DC1-E5F1E30B41D4}" dt="2025-08-12T16:30:11.957" v="10"/>
          <ac:picMkLst>
            <pc:docMk/>
            <pc:sldMk cId="3317324248" sldId="259"/>
            <ac:picMk id="3" creationId="{2A5C1B62-181C-91B6-685C-286927D4B02B}"/>
          </ac:picMkLst>
        </pc:picChg>
        <pc:picChg chg="del">
          <ac:chgData name="Kerstin Deutsch" userId="S::kerstin.deutsch@conventus.de::709da218-d69d-46b5-826f-4c397f663f3c" providerId="AD" clId="Web-{C947273F-C66C-6595-6DC1-E5F1E30B41D4}" dt="2025-08-12T16:21:31.996" v="0"/>
          <ac:picMkLst>
            <pc:docMk/>
            <pc:sldMk cId="3317324248" sldId="259"/>
            <ac:picMk id="1027" creationId="{00000000-0000-0000-0000-000000000000}"/>
          </ac:picMkLst>
        </pc:picChg>
      </pc:sldChg>
      <pc:sldChg chg="del">
        <pc:chgData name="Kerstin Deutsch" userId="S::kerstin.deutsch@conventus.de::709da218-d69d-46b5-826f-4c397f663f3c" providerId="AD" clId="Web-{C947273F-C66C-6595-6DC1-E5F1E30B41D4}" dt="2025-08-12T16:21:36.325" v="1"/>
        <pc:sldMkLst>
          <pc:docMk/>
          <pc:sldMk cId="2042253615" sldId="260"/>
        </pc:sldMkLst>
      </pc:sldChg>
      <pc:sldChg chg="addSp delSp modSp">
        <pc:chgData name="Kerstin Deutsch" userId="S::kerstin.deutsch@conventus.de::709da218-d69d-46b5-826f-4c397f663f3c" providerId="AD" clId="Web-{C947273F-C66C-6595-6DC1-E5F1E30B41D4}" dt="2025-08-12T16:30:28.332" v="12"/>
        <pc:sldMkLst>
          <pc:docMk/>
          <pc:sldMk cId="4044189098" sldId="261"/>
        </pc:sldMkLst>
        <pc:picChg chg="add del mod">
          <ac:chgData name="Kerstin Deutsch" userId="S::kerstin.deutsch@conventus.de::709da218-d69d-46b5-826f-4c397f663f3c" providerId="AD" clId="Web-{C947273F-C66C-6595-6DC1-E5F1E30B41D4}" dt="2025-08-12T16:30:16.691" v="11"/>
          <ac:picMkLst>
            <pc:docMk/>
            <pc:sldMk cId="4044189098" sldId="261"/>
            <ac:picMk id="2" creationId="{90875B74-E0F8-EE70-E536-DD89FA51C717}"/>
          </ac:picMkLst>
        </pc:picChg>
        <pc:picChg chg="add mod">
          <ac:chgData name="Kerstin Deutsch" userId="S::kerstin.deutsch@conventus.de::709da218-d69d-46b5-826f-4c397f663f3c" providerId="AD" clId="Web-{C947273F-C66C-6595-6DC1-E5F1E30B41D4}" dt="2025-08-12T16:30:28.332" v="12"/>
          <ac:picMkLst>
            <pc:docMk/>
            <pc:sldMk cId="4044189098" sldId="261"/>
            <ac:picMk id="3" creationId="{49E6CEE7-8F12-E2C8-1D87-84D021B621CF}"/>
          </ac:picMkLst>
        </pc:picChg>
        <pc:picChg chg="del">
          <ac:chgData name="Kerstin Deutsch" userId="S::kerstin.deutsch@conventus.de::709da218-d69d-46b5-826f-4c397f663f3c" providerId="AD" clId="Web-{C947273F-C66C-6595-6DC1-E5F1E30B41D4}" dt="2025-08-12T16:21:40.793" v="2"/>
          <ac:picMkLst>
            <pc:docMk/>
            <pc:sldMk cId="4044189098" sldId="261"/>
            <ac:picMk id="1027" creationId="{8FF4BE28-49A4-B9E5-5401-7A3ACCC089BE}"/>
          </ac:picMkLst>
        </pc:picChg>
      </pc:sldChg>
      <pc:sldChg chg="addSp delSp modSp new">
        <pc:chgData name="Kerstin Deutsch" userId="S::kerstin.deutsch@conventus.de::709da218-d69d-46b5-826f-4c397f663f3c" providerId="AD" clId="Web-{C947273F-C66C-6595-6DC1-E5F1E30B41D4}" dt="2025-08-12T16:22:51.950" v="8"/>
        <pc:sldMkLst>
          <pc:docMk/>
          <pc:sldMk cId="3467719175" sldId="262"/>
        </pc:sldMkLst>
        <pc:spChg chg="del">
          <ac:chgData name="Kerstin Deutsch" userId="S::kerstin.deutsch@conventus.de::709da218-d69d-46b5-826f-4c397f663f3c" providerId="AD" clId="Web-{C947273F-C66C-6595-6DC1-E5F1E30B41D4}" dt="2025-08-12T16:22:38.059" v="7"/>
          <ac:spMkLst>
            <pc:docMk/>
            <pc:sldMk cId="3467719175" sldId="262"/>
            <ac:spMk id="2" creationId="{B31BCC9A-6AEA-A185-7F95-935C2F61D0D6}"/>
          </ac:spMkLst>
        </pc:spChg>
        <pc:spChg chg="del">
          <ac:chgData name="Kerstin Deutsch" userId="S::kerstin.deutsch@conventus.de::709da218-d69d-46b5-826f-4c397f663f3c" providerId="AD" clId="Web-{C947273F-C66C-6595-6DC1-E5F1E30B41D4}" dt="2025-08-12T16:22:38.059" v="6"/>
          <ac:spMkLst>
            <pc:docMk/>
            <pc:sldMk cId="3467719175" sldId="262"/>
            <ac:spMk id="3" creationId="{A2F97716-1A72-DAA2-91B5-A8961EA8F005}"/>
          </ac:spMkLst>
        </pc:spChg>
        <pc:picChg chg="add mod">
          <ac:chgData name="Kerstin Deutsch" userId="S::kerstin.deutsch@conventus.de::709da218-d69d-46b5-826f-4c397f663f3c" providerId="AD" clId="Web-{C947273F-C66C-6595-6DC1-E5F1E30B41D4}" dt="2025-08-12T16:22:51.950" v="8"/>
          <ac:picMkLst>
            <pc:docMk/>
            <pc:sldMk cId="3467719175" sldId="262"/>
            <ac:picMk id="4" creationId="{954975B3-D6AD-CCA9-CDB9-E702CA90977D}"/>
          </ac:picMkLst>
        </pc:picChg>
      </pc:sldChg>
    </pc:docChg>
  </pc:docChgLst>
  <pc:docChgLst>
    <pc:chgData name="Kerstin Deutsch" userId="S::kerstin.deutsch@conventus.de::709da218-d69d-46b5-826f-4c397f663f3c" providerId="AD" clId="Web-{C4729C54-E483-3CF1-E9ED-0809C0FC1239}"/>
    <pc:docChg chg="addSld modSld">
      <pc:chgData name="Kerstin Deutsch" userId="S::kerstin.deutsch@conventus.de::709da218-d69d-46b5-826f-4c397f663f3c" providerId="AD" clId="Web-{C4729C54-E483-3CF1-E9ED-0809C0FC1239}" dt="2025-08-12T17:20:39.437" v="3"/>
      <pc:docMkLst>
        <pc:docMk/>
      </pc:docMkLst>
      <pc:sldChg chg="addSp delSp modSp new">
        <pc:chgData name="Kerstin Deutsch" userId="S::kerstin.deutsch@conventus.de::709da218-d69d-46b5-826f-4c397f663f3c" providerId="AD" clId="Web-{C4729C54-E483-3CF1-E9ED-0809C0FC1239}" dt="2025-08-12T17:20:39.437" v="3"/>
        <pc:sldMkLst>
          <pc:docMk/>
          <pc:sldMk cId="2863684231" sldId="263"/>
        </pc:sldMkLst>
        <pc:spChg chg="del">
          <ac:chgData name="Kerstin Deutsch" userId="S::kerstin.deutsch@conventus.de::709da218-d69d-46b5-826f-4c397f663f3c" providerId="AD" clId="Web-{C4729C54-E483-3CF1-E9ED-0809C0FC1239}" dt="2025-08-12T17:20:07.171" v="2"/>
          <ac:spMkLst>
            <pc:docMk/>
            <pc:sldMk cId="2863684231" sldId="263"/>
            <ac:spMk id="2" creationId="{BC83954A-FE59-CBF6-4FF6-70BE94BAC5E5}"/>
          </ac:spMkLst>
        </pc:spChg>
        <pc:spChg chg="del">
          <ac:chgData name="Kerstin Deutsch" userId="S::kerstin.deutsch@conventus.de::709da218-d69d-46b5-826f-4c397f663f3c" providerId="AD" clId="Web-{C4729C54-E483-3CF1-E9ED-0809C0FC1239}" dt="2025-08-12T17:20:07.171" v="1"/>
          <ac:spMkLst>
            <pc:docMk/>
            <pc:sldMk cId="2863684231" sldId="263"/>
            <ac:spMk id="3" creationId="{E8F0B252-264B-9F05-6699-B6C7AEF7230F}"/>
          </ac:spMkLst>
        </pc:spChg>
        <pc:picChg chg="add mod">
          <ac:chgData name="Kerstin Deutsch" userId="S::kerstin.deutsch@conventus.de::709da218-d69d-46b5-826f-4c397f663f3c" providerId="AD" clId="Web-{C4729C54-E483-3CF1-E9ED-0809C0FC1239}" dt="2025-08-12T17:20:39.437" v="3"/>
          <ac:picMkLst>
            <pc:docMk/>
            <pc:sldMk cId="2863684231" sldId="263"/>
            <ac:picMk id="4" creationId="{FE79E54E-4ED4-2AD8-FF04-81AB7A532022}"/>
          </ac:picMkLst>
        </pc:picChg>
      </pc:sldChg>
    </pc:docChg>
  </pc:docChgLst>
  <pc:docChgLst>
    <pc:chgData clId="Web-{31F163A0-9343-BA69-9520-8F252ACD10B5}"/>
    <pc:docChg chg="delSld">
      <pc:chgData name="" userId="" providerId="" clId="Web-{31F163A0-9343-BA69-9520-8F252ACD10B5}" dt="2025-08-13T14:13:51.403" v="0"/>
      <pc:docMkLst>
        <pc:docMk/>
      </pc:docMkLst>
      <pc:sldChg chg="del">
        <pc:chgData name="" userId="" providerId="" clId="Web-{31F163A0-9343-BA69-9520-8F252ACD10B5}" dt="2025-08-13T14:13:51.403" v="0"/>
        <pc:sldMkLst>
          <pc:docMk/>
          <pc:sldMk cId="3317324248" sldId="259"/>
        </pc:sldMkLst>
      </pc:sldChg>
    </pc:docChg>
  </pc:docChgLst>
  <pc:docChgLst>
    <pc:chgData name="Kerstin Deutsch" userId="S::kerstin.deutsch@conventus.de::709da218-d69d-46b5-826f-4c397f663f3c" providerId="AD" clId="Web-{31F163A0-9343-BA69-9520-8F252ACD10B5}"/>
    <pc:docChg chg="delSld">
      <pc:chgData name="Kerstin Deutsch" userId="S::kerstin.deutsch@conventus.de::709da218-d69d-46b5-826f-4c397f663f3c" providerId="AD" clId="Web-{31F163A0-9343-BA69-9520-8F252ACD10B5}" dt="2025-08-13T14:13:59.793" v="0"/>
      <pc:docMkLst>
        <pc:docMk/>
      </pc:docMkLst>
      <pc:sldChg chg="del">
        <pc:chgData name="Kerstin Deutsch" userId="S::kerstin.deutsch@conventus.de::709da218-d69d-46b5-826f-4c397f663f3c" providerId="AD" clId="Web-{31F163A0-9343-BA69-9520-8F252ACD10B5}" dt="2025-08-13T14:13:59.793" v="0"/>
        <pc:sldMkLst>
          <pc:docMk/>
          <pc:sldMk cId="2863684231" sldId="263"/>
        </pc:sldMkLst>
      </pc:sldChg>
    </pc:docChg>
  </pc:docChgLst>
  <pc:docChgLst>
    <pc:chgData name="Kerstin Deutsch" userId="S::kerstin.deutsch@conventus.de::709da218-d69d-46b5-826f-4c397f663f3c" providerId="AD" clId="Web-{74AD2DFD-AD26-C076-785C-B0FE080BD37F}"/>
    <pc:docChg chg="addSld modSld">
      <pc:chgData name="Kerstin Deutsch" userId="S::kerstin.deutsch@conventus.de::709da218-d69d-46b5-826f-4c397f663f3c" providerId="AD" clId="Web-{74AD2DFD-AD26-C076-785C-B0FE080BD37F}" dt="2025-08-13T13:45:50.976" v="3"/>
      <pc:docMkLst>
        <pc:docMk/>
      </pc:docMkLst>
      <pc:sldChg chg="addSp delSp modSp new">
        <pc:chgData name="Kerstin Deutsch" userId="S::kerstin.deutsch@conventus.de::709da218-d69d-46b5-826f-4c397f663f3c" providerId="AD" clId="Web-{74AD2DFD-AD26-C076-785C-B0FE080BD37F}" dt="2025-08-13T13:45:50.976" v="3"/>
        <pc:sldMkLst>
          <pc:docMk/>
          <pc:sldMk cId="2901009052" sldId="264"/>
        </pc:sldMkLst>
        <pc:spChg chg="del">
          <ac:chgData name="Kerstin Deutsch" userId="S::kerstin.deutsch@conventus.de::709da218-d69d-46b5-826f-4c397f663f3c" providerId="AD" clId="Web-{74AD2DFD-AD26-C076-785C-B0FE080BD37F}" dt="2025-08-13T13:45:08.600" v="2"/>
          <ac:spMkLst>
            <pc:docMk/>
            <pc:sldMk cId="2901009052" sldId="264"/>
            <ac:spMk id="2" creationId="{27D2BC7C-32FA-1B2D-9B90-C11307848969}"/>
          </ac:spMkLst>
        </pc:spChg>
        <pc:spChg chg="del">
          <ac:chgData name="Kerstin Deutsch" userId="S::kerstin.deutsch@conventus.de::709da218-d69d-46b5-826f-4c397f663f3c" providerId="AD" clId="Web-{74AD2DFD-AD26-C076-785C-B0FE080BD37F}" dt="2025-08-13T13:45:08.600" v="1"/>
          <ac:spMkLst>
            <pc:docMk/>
            <pc:sldMk cId="2901009052" sldId="264"/>
            <ac:spMk id="3" creationId="{A0DF95C3-1509-26F5-ECC0-5A968D6A0272}"/>
          </ac:spMkLst>
        </pc:spChg>
        <pc:picChg chg="add mod">
          <ac:chgData name="Kerstin Deutsch" userId="S::kerstin.deutsch@conventus.de::709da218-d69d-46b5-826f-4c397f663f3c" providerId="AD" clId="Web-{74AD2DFD-AD26-C076-785C-B0FE080BD37F}" dt="2025-08-13T13:45:50.976" v="3"/>
          <ac:picMkLst>
            <pc:docMk/>
            <pc:sldMk cId="2901009052" sldId="264"/>
            <ac:picMk id="4" creationId="{3965A8D3-06CA-A7B3-D8EA-08C2DF7513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14.08.2025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Poster, Screenshot enthält.&#10;&#10;KI-generierte Inhalte können fehlerhaft sein.">
            <a:extLst>
              <a:ext uri="{FF2B5EF4-FFF2-40B4-BE49-F238E27FC236}">
                <a16:creationId xmlns:a16="http://schemas.microsoft.com/office/drawing/2014/main" id="{3965A8D3-06CA-A7B3-D8EA-08C2DF751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0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980FF-79A0-87BA-F538-9B649A1EF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49E6CEE7-8F12-E2C8-1D87-84D021B62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8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954975B3-D6AD-CCA9-CDB9-E702CA909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1917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9" ma:contentTypeDescription="Ein neues Dokument erstellen." ma:contentTypeScope="" ma:versionID="dafdb524358b9ce23cacd13db836fffc">
  <xsd:schema xmlns:xsd="http://www.w3.org/2001/XMLSchema" xmlns:xs="http://www.w3.org/2001/XMLSchema" xmlns:p="http://schemas.microsoft.com/office/2006/metadata/properties" xmlns:ns1="http://schemas.microsoft.com/sharepoint/v3" xmlns:ns2="e58eaca8-f4da-4d53-a948-ecd7d12d3e4a" xmlns:ns3="c82cca38-21c0-4085-b597-6714eaf117dc" xmlns:ns4="11dbbd15-56a6-4a36-99c3-e06f7c17aee8" targetNamespace="http://schemas.microsoft.com/office/2006/metadata/properties" ma:root="true" ma:fieldsID="e436feef727b4230b01d2314d006c9a5" ns1:_="" ns2:_="" ns3:_="" ns4:_="">
    <xsd:import namespace="http://schemas.microsoft.com/sharepoint/v3"/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4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35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a8c12fb-b98b-468c-af40-c61d0e169c28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a8c12fb-b98b-468c-af40-c61d0e169c28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18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B5F10F-1204-496C-8459-8ECED11BFE68}">
  <ds:schemaRefs>
    <ds:schemaRef ds:uri="c82cca38-21c0-4085-b597-6714eaf117dc"/>
    <ds:schemaRef ds:uri="e58eaca8-f4da-4d53-a948-ecd7d12d3e4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2B8579-4DC9-48BB-86CC-E899EDAEEFC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E9DE959-B49C-46B9-A436-D50F9C416244}"/>
</file>

<file path=customXml/itemProps4.xml><?xml version="1.0" encoding="utf-8"?>
<ds:datastoreItem xmlns:ds="http://schemas.openxmlformats.org/officeDocument/2006/customXml" ds:itemID="{EEF42B71-02F3-4094-A25C-EC9C86A68B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5" baseType="lpstr">
      <vt:lpstr>Arial</vt:lpstr>
      <vt:lpstr>Larissa-Design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</dc:creator>
  <cp:lastModifiedBy>Francesca Rustler</cp:lastModifiedBy>
  <cp:revision>1</cp:revision>
  <dcterms:created xsi:type="dcterms:W3CDTF">2016-09-28T14:04:57Z</dcterms:created>
  <dcterms:modified xsi:type="dcterms:W3CDTF">2025-08-14T10:33:32Z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Inhalt">
    <vt:lpwstr/>
  </property>
  <property fmtid="{D5CDD505-2E9C-101B-9397-08002B2CF9AE}" pid="4" name="Bereich">
    <vt:lpwstr/>
  </property>
  <property fmtid="{D5CDD505-2E9C-101B-9397-08002B2CF9AE}" pid="5" name="Darstellung">
    <vt:lpwstr/>
  </property>
  <property fmtid="{D5CDD505-2E9C-101B-9397-08002B2CF9AE}" pid="6" name="Veranstaltungsart">
    <vt:lpwstr/>
  </property>
  <property fmtid="{D5CDD505-2E9C-101B-9397-08002B2CF9AE}" pid="7" name="Ansicht">
    <vt:lpwstr/>
  </property>
  <property fmtid="{D5CDD505-2E9C-101B-9397-08002B2CF9AE}" pid="8" name="Zielgruppe">
    <vt:lpwstr/>
  </property>
  <property fmtid="{D5CDD505-2E9C-101B-9397-08002B2CF9AE}" pid="9" name="MediaServiceImageTags">
    <vt:lpwstr/>
  </property>
</Properties>
</file>