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sldIdLst>
    <p:sldId id="256" r:id="rId6"/>
    <p:sldId id="257" r:id="rId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6197D50-3419-C86D-A200-127189B6ED1B}" v="14" dt="2024-02-22T11:05:40.0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0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rstin Deutsch" userId="S::kerstin.deutsch@conventus.de::709da218-d69d-46b5-826f-4c397f663f3c" providerId="AD" clId="Web-{3B9EA869-8AD3-DA9E-E2D9-92EA9BA04B16}"/>
    <pc:docChg chg="addSld delSld">
      <pc:chgData name="Kerstin Deutsch" userId="S::kerstin.deutsch@conventus.de::709da218-d69d-46b5-826f-4c397f663f3c" providerId="AD" clId="Web-{3B9EA869-8AD3-DA9E-E2D9-92EA9BA04B16}" dt="2023-02-01T12:10:05.364" v="1"/>
      <pc:docMkLst>
        <pc:docMk/>
      </pc:docMkLst>
      <pc:sldChg chg="del">
        <pc:chgData name="Kerstin Deutsch" userId="S::kerstin.deutsch@conventus.de::709da218-d69d-46b5-826f-4c397f663f3c" providerId="AD" clId="Web-{3B9EA869-8AD3-DA9E-E2D9-92EA9BA04B16}" dt="2023-02-01T12:10:05.364" v="1"/>
        <pc:sldMkLst>
          <pc:docMk/>
          <pc:sldMk cId="3644616711" sldId="257"/>
        </pc:sldMkLst>
      </pc:sldChg>
      <pc:sldChg chg="new">
        <pc:chgData name="Kerstin Deutsch" userId="S::kerstin.deutsch@conventus.de::709da218-d69d-46b5-826f-4c397f663f3c" providerId="AD" clId="Web-{3B9EA869-8AD3-DA9E-E2D9-92EA9BA04B16}" dt="2023-02-01T12:09:58.973" v="0"/>
        <pc:sldMkLst>
          <pc:docMk/>
          <pc:sldMk cId="2660234372" sldId="258"/>
        </pc:sldMkLst>
      </pc:sldChg>
    </pc:docChg>
  </pc:docChgLst>
  <pc:docChgLst>
    <pc:chgData name="Kerstin Deutsch" userId="S::kerstin.deutsch@conventus.de::709da218-d69d-46b5-826f-4c397f663f3c" providerId="AD" clId="Web-{83C23612-6DCF-A1AA-FA6C-899BAD62C341}"/>
    <pc:docChg chg="modSld">
      <pc:chgData name="Kerstin Deutsch" userId="S::kerstin.deutsch@conventus.de::709da218-d69d-46b5-826f-4c397f663f3c" providerId="AD" clId="Web-{83C23612-6DCF-A1AA-FA6C-899BAD62C341}" dt="2023-02-03T15:52:09.470" v="10" actId="14100"/>
      <pc:docMkLst>
        <pc:docMk/>
      </pc:docMkLst>
      <pc:sldChg chg="addSp delSp modSp">
        <pc:chgData name="Kerstin Deutsch" userId="S::kerstin.deutsch@conventus.de::709da218-d69d-46b5-826f-4c397f663f3c" providerId="AD" clId="Web-{83C23612-6DCF-A1AA-FA6C-899BAD62C341}" dt="2023-02-03T15:51:19.454" v="7" actId="14100"/>
        <pc:sldMkLst>
          <pc:docMk/>
          <pc:sldMk cId="1577499883" sldId="256"/>
        </pc:sldMkLst>
        <pc:picChg chg="del">
          <ac:chgData name="Kerstin Deutsch" userId="S::kerstin.deutsch@conventus.de::709da218-d69d-46b5-826f-4c397f663f3c" providerId="AD" clId="Web-{83C23612-6DCF-A1AA-FA6C-899BAD62C341}" dt="2023-02-03T15:49:24.155" v="0"/>
          <ac:picMkLst>
            <pc:docMk/>
            <pc:sldMk cId="1577499883" sldId="256"/>
            <ac:picMk id="2" creationId="{EA512F86-3B80-7E61-51C9-99AD853A8AB0}"/>
          </ac:picMkLst>
        </pc:picChg>
        <pc:picChg chg="add del mod">
          <ac:chgData name="Kerstin Deutsch" userId="S::kerstin.deutsch@conventus.de::709da218-d69d-46b5-826f-4c397f663f3c" providerId="AD" clId="Web-{83C23612-6DCF-A1AA-FA6C-899BAD62C341}" dt="2023-02-03T15:50:17.469" v="4"/>
          <ac:picMkLst>
            <pc:docMk/>
            <pc:sldMk cId="1577499883" sldId="256"/>
            <ac:picMk id="3" creationId="{088E6A68-9AEB-0106-DCDF-83C1BC0A28AB}"/>
          </ac:picMkLst>
        </pc:picChg>
        <pc:picChg chg="add mod">
          <ac:chgData name="Kerstin Deutsch" userId="S::kerstin.deutsch@conventus.de::709da218-d69d-46b5-826f-4c397f663f3c" providerId="AD" clId="Web-{83C23612-6DCF-A1AA-FA6C-899BAD62C341}" dt="2023-02-03T15:51:19.454" v="7" actId="14100"/>
          <ac:picMkLst>
            <pc:docMk/>
            <pc:sldMk cId="1577499883" sldId="256"/>
            <ac:picMk id="4" creationId="{F6045E19-81C8-546A-21F6-195CAA6B8985}"/>
          </ac:picMkLst>
        </pc:picChg>
      </pc:sldChg>
      <pc:sldChg chg="addSp modSp">
        <pc:chgData name="Kerstin Deutsch" userId="S::kerstin.deutsch@conventus.de::709da218-d69d-46b5-826f-4c397f663f3c" providerId="AD" clId="Web-{83C23612-6DCF-A1AA-FA6C-899BAD62C341}" dt="2023-02-03T15:52:09.470" v="10" actId="14100"/>
        <pc:sldMkLst>
          <pc:docMk/>
          <pc:sldMk cId="2660234372" sldId="258"/>
        </pc:sldMkLst>
        <pc:picChg chg="add mod">
          <ac:chgData name="Kerstin Deutsch" userId="S::kerstin.deutsch@conventus.de::709da218-d69d-46b5-826f-4c397f663f3c" providerId="AD" clId="Web-{83C23612-6DCF-A1AA-FA6C-899BAD62C341}" dt="2023-02-03T15:52:09.470" v="10" actId="14100"/>
          <ac:picMkLst>
            <pc:docMk/>
            <pc:sldMk cId="2660234372" sldId="258"/>
            <ac:picMk id="2" creationId="{83E5A12A-BA07-4840-7663-693D7DC2C7D6}"/>
          </ac:picMkLst>
        </pc:picChg>
      </pc:sldChg>
    </pc:docChg>
  </pc:docChgLst>
  <pc:docChgLst>
    <pc:chgData name="Kerstin Deutsch" userId="S::kerstin.deutsch@conventus.de::709da218-d69d-46b5-826f-4c397f663f3c" providerId="AD" clId="Web-{D6197D50-3419-C86D-A200-127189B6ED1B}"/>
    <pc:docChg chg="modSld">
      <pc:chgData name="Kerstin Deutsch" userId="S::kerstin.deutsch@conventus.de::709da218-d69d-46b5-826f-4c397f663f3c" providerId="AD" clId="Web-{D6197D50-3419-C86D-A200-127189B6ED1B}" dt="2024-02-22T11:05:40.058" v="11" actId="14100"/>
      <pc:docMkLst>
        <pc:docMk/>
      </pc:docMkLst>
      <pc:sldChg chg="addSp delSp modSp">
        <pc:chgData name="Kerstin Deutsch" userId="S::kerstin.deutsch@conventus.de::709da218-d69d-46b5-826f-4c397f663f3c" providerId="AD" clId="Web-{D6197D50-3419-C86D-A200-127189B6ED1B}" dt="2024-02-22T11:05:40.058" v="11" actId="14100"/>
        <pc:sldMkLst>
          <pc:docMk/>
          <pc:sldMk cId="1577499883" sldId="256"/>
        </pc:sldMkLst>
        <pc:picChg chg="add del mod">
          <ac:chgData name="Kerstin Deutsch" userId="S::kerstin.deutsch@conventus.de::709da218-d69d-46b5-826f-4c397f663f3c" providerId="AD" clId="Web-{D6197D50-3419-C86D-A200-127189B6ED1B}" dt="2024-02-22T11:04:46.136" v="7"/>
          <ac:picMkLst>
            <pc:docMk/>
            <pc:sldMk cId="1577499883" sldId="256"/>
            <ac:picMk id="2" creationId="{BFBA0AB4-31A1-A24D-A8DA-5A703D4E9396}"/>
          </ac:picMkLst>
        </pc:picChg>
        <pc:picChg chg="del mod">
          <ac:chgData name="Kerstin Deutsch" userId="S::kerstin.deutsch@conventus.de::709da218-d69d-46b5-826f-4c397f663f3c" providerId="AD" clId="Web-{D6197D50-3419-C86D-A200-127189B6ED1B}" dt="2024-02-22T11:02:19.477" v="1"/>
          <ac:picMkLst>
            <pc:docMk/>
            <pc:sldMk cId="1577499883" sldId="256"/>
            <ac:picMk id="3" creationId="{4722611C-385D-598B-05A7-9D6124645C0C}"/>
          </ac:picMkLst>
        </pc:picChg>
        <pc:picChg chg="add mod">
          <ac:chgData name="Kerstin Deutsch" userId="S::kerstin.deutsch@conventus.de::709da218-d69d-46b5-826f-4c397f663f3c" providerId="AD" clId="Web-{D6197D50-3419-C86D-A200-127189B6ED1B}" dt="2024-02-22T11:05:40.058" v="11" actId="14100"/>
          <ac:picMkLst>
            <pc:docMk/>
            <pc:sldMk cId="1577499883" sldId="256"/>
            <ac:picMk id="4" creationId="{A23C9A48-FFA8-9B97-A900-0D2CEAF8ECF3}"/>
          </ac:picMkLst>
        </pc:picChg>
      </pc:sldChg>
    </pc:docChg>
  </pc:docChgLst>
  <pc:docChgLst>
    <pc:chgData name="Kerstin Deutsch" userId="S::kerstin.deutsch@conventus.de::709da218-d69d-46b5-826f-4c397f663f3c" providerId="AD" clId="Web-{3E9CB3EF-4027-1707-7371-6C332B1AB07B}"/>
    <pc:docChg chg="modSld">
      <pc:chgData name="Kerstin Deutsch" userId="S::kerstin.deutsch@conventus.de::709da218-d69d-46b5-826f-4c397f663f3c" providerId="AD" clId="Web-{3E9CB3EF-4027-1707-7371-6C332B1AB07B}" dt="2023-02-06T11:13:00.979" v="4" actId="14100"/>
      <pc:docMkLst>
        <pc:docMk/>
      </pc:docMkLst>
      <pc:sldChg chg="addSp delSp modSp">
        <pc:chgData name="Kerstin Deutsch" userId="S::kerstin.deutsch@conventus.de::709da218-d69d-46b5-826f-4c397f663f3c" providerId="AD" clId="Web-{3E9CB3EF-4027-1707-7371-6C332B1AB07B}" dt="2023-02-06T11:13:00.979" v="4" actId="14100"/>
        <pc:sldMkLst>
          <pc:docMk/>
          <pc:sldMk cId="1577499883" sldId="256"/>
        </pc:sldMkLst>
        <pc:picChg chg="del">
          <ac:chgData name="Kerstin Deutsch" userId="S::kerstin.deutsch@conventus.de::709da218-d69d-46b5-826f-4c397f663f3c" providerId="AD" clId="Web-{3E9CB3EF-4027-1707-7371-6C332B1AB07B}" dt="2023-02-06T11:12:24.335" v="0"/>
          <ac:picMkLst>
            <pc:docMk/>
            <pc:sldMk cId="1577499883" sldId="256"/>
            <ac:picMk id="2" creationId="{AA6F6F4D-3E7E-ECBC-5BE0-74B2E83FD126}"/>
          </ac:picMkLst>
        </pc:picChg>
        <pc:picChg chg="add mod">
          <ac:chgData name="Kerstin Deutsch" userId="S::kerstin.deutsch@conventus.de::709da218-d69d-46b5-826f-4c397f663f3c" providerId="AD" clId="Web-{3E9CB3EF-4027-1707-7371-6C332B1AB07B}" dt="2023-02-06T11:13:00.979" v="4" actId="14100"/>
          <ac:picMkLst>
            <pc:docMk/>
            <pc:sldMk cId="1577499883" sldId="256"/>
            <ac:picMk id="3" creationId="{4722611C-385D-598B-05A7-9D6124645C0C}"/>
          </ac:picMkLst>
        </pc:picChg>
      </pc:sldChg>
    </pc:docChg>
  </pc:docChgLst>
  <pc:docChgLst>
    <pc:chgData name="Kerstin Deutsch" userId="S::kerstin.deutsch@conventus.de::709da218-d69d-46b5-826f-4c397f663f3c" providerId="AD" clId="Web-{F62BB923-0062-CA4F-D676-D8B0E76A5E83}"/>
    <pc:docChg chg="modSld modMainMaster">
      <pc:chgData name="Kerstin Deutsch" userId="S::kerstin.deutsch@conventus.de::709da218-d69d-46b5-826f-4c397f663f3c" providerId="AD" clId="Web-{F62BB923-0062-CA4F-D676-D8B0E76A5E83}" dt="2023-02-02T15:33:56.450" v="7"/>
      <pc:docMkLst>
        <pc:docMk/>
      </pc:docMkLst>
      <pc:sldChg chg="addSp delSp modSp mod">
        <pc:chgData name="Kerstin Deutsch" userId="S::kerstin.deutsch@conventus.de::709da218-d69d-46b5-826f-4c397f663f3c" providerId="AD" clId="Web-{F62BB923-0062-CA4F-D676-D8B0E76A5E83}" dt="2023-02-02T15:33:56.450" v="7"/>
        <pc:sldMkLst>
          <pc:docMk/>
          <pc:sldMk cId="1577499883" sldId="256"/>
        </pc:sldMkLst>
        <pc:picChg chg="add mod">
          <ac:chgData name="Kerstin Deutsch" userId="S::kerstin.deutsch@conventus.de::709da218-d69d-46b5-826f-4c397f663f3c" providerId="AD" clId="Web-{F62BB923-0062-CA4F-D676-D8B0E76A5E83}" dt="2023-02-02T15:33:17.637" v="3" actId="14100"/>
          <ac:picMkLst>
            <pc:docMk/>
            <pc:sldMk cId="1577499883" sldId="256"/>
            <ac:picMk id="2" creationId="{EA512F86-3B80-7E61-51C9-99AD853A8AB0}"/>
          </ac:picMkLst>
        </pc:picChg>
        <pc:picChg chg="del">
          <ac:chgData name="Kerstin Deutsch" userId="S::kerstin.deutsch@conventus.de::709da218-d69d-46b5-826f-4c397f663f3c" providerId="AD" clId="Web-{F62BB923-0062-CA4F-D676-D8B0E76A5E83}" dt="2023-02-02T15:32:43.027" v="0"/>
          <ac:picMkLst>
            <pc:docMk/>
            <pc:sldMk cId="1577499883" sldId="256"/>
            <ac:picMk id="4" creationId="{065E6772-0506-7436-4B6E-35D1972420B7}"/>
          </ac:picMkLst>
        </pc:picChg>
      </pc:sldChg>
      <pc:sldChg chg="delSp mod setBg">
        <pc:chgData name="Kerstin Deutsch" userId="S::kerstin.deutsch@conventus.de::709da218-d69d-46b5-826f-4c397f663f3c" providerId="AD" clId="Web-{F62BB923-0062-CA4F-D676-D8B0E76A5E83}" dt="2023-02-02T15:33:56.450" v="7"/>
        <pc:sldMkLst>
          <pc:docMk/>
          <pc:sldMk cId="2660234372" sldId="258"/>
        </pc:sldMkLst>
        <pc:spChg chg="del">
          <ac:chgData name="Kerstin Deutsch" userId="S::kerstin.deutsch@conventus.de::709da218-d69d-46b5-826f-4c397f663f3c" providerId="AD" clId="Web-{F62BB923-0062-CA4F-D676-D8B0E76A5E83}" dt="2023-02-02T15:33:28.543" v="4"/>
          <ac:spMkLst>
            <pc:docMk/>
            <pc:sldMk cId="2660234372" sldId="258"/>
            <ac:spMk id="2" creationId="{96ACA0F9-64BD-0135-F691-E8EF7DBA86D6}"/>
          </ac:spMkLst>
        </pc:spChg>
        <pc:spChg chg="del">
          <ac:chgData name="Kerstin Deutsch" userId="S::kerstin.deutsch@conventus.de::709da218-d69d-46b5-826f-4c397f663f3c" providerId="AD" clId="Web-{F62BB923-0062-CA4F-D676-D8B0E76A5E83}" dt="2023-02-02T15:33:30.621" v="5"/>
          <ac:spMkLst>
            <pc:docMk/>
            <pc:sldMk cId="2660234372" sldId="258"/>
            <ac:spMk id="3" creationId="{B9611888-5994-9F2C-DAF3-7CB357EE4D9D}"/>
          </ac:spMkLst>
        </pc:spChg>
      </pc:sldChg>
      <pc:sldMasterChg chg="mod setBg modSldLayout">
        <pc:chgData name="Kerstin Deutsch" userId="S::kerstin.deutsch@conventus.de::709da218-d69d-46b5-826f-4c397f663f3c" providerId="AD" clId="Web-{F62BB923-0062-CA4F-D676-D8B0E76A5E83}" dt="2023-02-02T15:33:56.450" v="7"/>
        <pc:sldMasterMkLst>
          <pc:docMk/>
          <pc:sldMasterMk cId="594725491" sldId="2147483648"/>
        </pc:sldMasterMkLst>
        <pc:sldLayoutChg chg="mod">
          <pc:chgData name="Kerstin Deutsch" userId="S::kerstin.deutsch@conventus.de::709da218-d69d-46b5-826f-4c397f663f3c" providerId="AD" clId="Web-{F62BB923-0062-CA4F-D676-D8B0E76A5E83}" dt="2023-02-02T15:33:56.450" v="7"/>
          <pc:sldLayoutMkLst>
            <pc:docMk/>
            <pc:sldMasterMk cId="594725491" sldId="2147483648"/>
            <pc:sldLayoutMk cId="4043166929" sldId="2147483649"/>
          </pc:sldLayoutMkLst>
        </pc:sldLayoutChg>
        <pc:sldLayoutChg chg="mod">
          <pc:chgData name="Kerstin Deutsch" userId="S::kerstin.deutsch@conventus.de::709da218-d69d-46b5-826f-4c397f663f3c" providerId="AD" clId="Web-{F62BB923-0062-CA4F-D676-D8B0E76A5E83}" dt="2023-02-02T15:33:56.450" v="7"/>
          <pc:sldLayoutMkLst>
            <pc:docMk/>
            <pc:sldMasterMk cId="594725491" sldId="2147483648"/>
            <pc:sldLayoutMk cId="3433200589" sldId="2147483650"/>
          </pc:sldLayoutMkLst>
        </pc:sldLayoutChg>
        <pc:sldLayoutChg chg="mod">
          <pc:chgData name="Kerstin Deutsch" userId="S::kerstin.deutsch@conventus.de::709da218-d69d-46b5-826f-4c397f663f3c" providerId="AD" clId="Web-{F62BB923-0062-CA4F-D676-D8B0E76A5E83}" dt="2023-02-02T15:33:56.450" v="7"/>
          <pc:sldLayoutMkLst>
            <pc:docMk/>
            <pc:sldMasterMk cId="594725491" sldId="2147483648"/>
            <pc:sldLayoutMk cId="2835585648" sldId="2147483651"/>
          </pc:sldLayoutMkLst>
        </pc:sldLayoutChg>
        <pc:sldLayoutChg chg="mod">
          <pc:chgData name="Kerstin Deutsch" userId="S::kerstin.deutsch@conventus.de::709da218-d69d-46b5-826f-4c397f663f3c" providerId="AD" clId="Web-{F62BB923-0062-CA4F-D676-D8B0E76A5E83}" dt="2023-02-02T15:33:56.450" v="7"/>
          <pc:sldLayoutMkLst>
            <pc:docMk/>
            <pc:sldMasterMk cId="594725491" sldId="2147483648"/>
            <pc:sldLayoutMk cId="742901757" sldId="2147483652"/>
          </pc:sldLayoutMkLst>
        </pc:sldLayoutChg>
        <pc:sldLayoutChg chg="mod">
          <pc:chgData name="Kerstin Deutsch" userId="S::kerstin.deutsch@conventus.de::709da218-d69d-46b5-826f-4c397f663f3c" providerId="AD" clId="Web-{F62BB923-0062-CA4F-D676-D8B0E76A5E83}" dt="2023-02-02T15:33:56.450" v="7"/>
          <pc:sldLayoutMkLst>
            <pc:docMk/>
            <pc:sldMasterMk cId="594725491" sldId="2147483648"/>
            <pc:sldLayoutMk cId="2024084034" sldId="2147483653"/>
          </pc:sldLayoutMkLst>
        </pc:sldLayoutChg>
        <pc:sldLayoutChg chg="mod">
          <pc:chgData name="Kerstin Deutsch" userId="S::kerstin.deutsch@conventus.de::709da218-d69d-46b5-826f-4c397f663f3c" providerId="AD" clId="Web-{F62BB923-0062-CA4F-D676-D8B0E76A5E83}" dt="2023-02-02T15:33:56.450" v="7"/>
          <pc:sldLayoutMkLst>
            <pc:docMk/>
            <pc:sldMasterMk cId="594725491" sldId="2147483648"/>
            <pc:sldLayoutMk cId="2440206447" sldId="2147483654"/>
          </pc:sldLayoutMkLst>
        </pc:sldLayoutChg>
        <pc:sldLayoutChg chg="mod">
          <pc:chgData name="Kerstin Deutsch" userId="S::kerstin.deutsch@conventus.de::709da218-d69d-46b5-826f-4c397f663f3c" providerId="AD" clId="Web-{F62BB923-0062-CA4F-D676-D8B0E76A5E83}" dt="2023-02-02T15:33:56.450" v="7"/>
          <pc:sldLayoutMkLst>
            <pc:docMk/>
            <pc:sldMasterMk cId="594725491" sldId="2147483648"/>
            <pc:sldLayoutMk cId="3087692832" sldId="2147483655"/>
          </pc:sldLayoutMkLst>
        </pc:sldLayoutChg>
        <pc:sldLayoutChg chg="mod">
          <pc:chgData name="Kerstin Deutsch" userId="S::kerstin.deutsch@conventus.de::709da218-d69d-46b5-826f-4c397f663f3c" providerId="AD" clId="Web-{F62BB923-0062-CA4F-D676-D8B0E76A5E83}" dt="2023-02-02T15:33:56.450" v="7"/>
          <pc:sldLayoutMkLst>
            <pc:docMk/>
            <pc:sldMasterMk cId="594725491" sldId="2147483648"/>
            <pc:sldLayoutMk cId="3453883237" sldId="2147483656"/>
          </pc:sldLayoutMkLst>
        </pc:sldLayoutChg>
        <pc:sldLayoutChg chg="mod">
          <pc:chgData name="Kerstin Deutsch" userId="S::kerstin.deutsch@conventus.de::709da218-d69d-46b5-826f-4c397f663f3c" providerId="AD" clId="Web-{F62BB923-0062-CA4F-D676-D8B0E76A5E83}" dt="2023-02-02T15:33:56.450" v="7"/>
          <pc:sldLayoutMkLst>
            <pc:docMk/>
            <pc:sldMasterMk cId="594725491" sldId="2147483648"/>
            <pc:sldLayoutMk cId="2509888776" sldId="2147483657"/>
          </pc:sldLayoutMkLst>
        </pc:sldLayoutChg>
        <pc:sldLayoutChg chg="mod">
          <pc:chgData name="Kerstin Deutsch" userId="S::kerstin.deutsch@conventus.de::709da218-d69d-46b5-826f-4c397f663f3c" providerId="AD" clId="Web-{F62BB923-0062-CA4F-D676-D8B0E76A5E83}" dt="2023-02-02T15:33:56.450" v="7"/>
          <pc:sldLayoutMkLst>
            <pc:docMk/>
            <pc:sldMasterMk cId="594725491" sldId="2147483648"/>
            <pc:sldLayoutMk cId="1699206799" sldId="2147483658"/>
          </pc:sldLayoutMkLst>
        </pc:sldLayoutChg>
        <pc:sldLayoutChg chg="mod">
          <pc:chgData name="Kerstin Deutsch" userId="S::kerstin.deutsch@conventus.de::709da218-d69d-46b5-826f-4c397f663f3c" providerId="AD" clId="Web-{F62BB923-0062-CA4F-D676-D8B0E76A5E83}" dt="2023-02-02T15:33:56.450" v="7"/>
          <pc:sldLayoutMkLst>
            <pc:docMk/>
            <pc:sldMasterMk cId="594725491" sldId="2147483648"/>
            <pc:sldLayoutMk cId="2809958959" sldId="2147483659"/>
          </pc:sldLayoutMkLst>
        </pc:sldLayoutChg>
      </pc:sldMasterChg>
    </pc:docChg>
  </pc:docChgLst>
  <pc:docChgLst>
    <pc:chgData name="Kerstin Deutsch" userId="S::kerstin.deutsch@conventus.de::709da218-d69d-46b5-826f-4c397f663f3c" providerId="AD" clId="Web-{78AC4FD1-ABB5-E3F9-FF3D-83AA675DEF59}"/>
    <pc:docChg chg="addSld delSld modSld modMainMaster">
      <pc:chgData name="Kerstin Deutsch" userId="S::kerstin.deutsch@conventus.de::709da218-d69d-46b5-826f-4c397f663f3c" providerId="AD" clId="Web-{78AC4FD1-ABB5-E3F9-FF3D-83AA675DEF59}" dt="2023-02-06T10:07:09.586" v="9"/>
      <pc:docMkLst>
        <pc:docMk/>
      </pc:docMkLst>
      <pc:sldChg chg="addSp delSp modSp mod setBg">
        <pc:chgData name="Kerstin Deutsch" userId="S::kerstin.deutsch@conventus.de::709da218-d69d-46b5-826f-4c397f663f3c" providerId="AD" clId="Web-{78AC4FD1-ABB5-E3F9-FF3D-83AA675DEF59}" dt="2023-02-06T10:06:54.398" v="5" actId="14100"/>
        <pc:sldMkLst>
          <pc:docMk/>
          <pc:sldMk cId="1577499883" sldId="256"/>
        </pc:sldMkLst>
        <pc:picChg chg="add mod">
          <ac:chgData name="Kerstin Deutsch" userId="S::kerstin.deutsch@conventus.de::709da218-d69d-46b5-826f-4c397f663f3c" providerId="AD" clId="Web-{78AC4FD1-ABB5-E3F9-FF3D-83AA675DEF59}" dt="2023-02-06T10:06:54.398" v="5" actId="14100"/>
          <ac:picMkLst>
            <pc:docMk/>
            <pc:sldMk cId="1577499883" sldId="256"/>
            <ac:picMk id="2" creationId="{AA6F6F4D-3E7E-ECBC-5BE0-74B2E83FD126}"/>
          </ac:picMkLst>
        </pc:picChg>
        <pc:picChg chg="del">
          <ac:chgData name="Kerstin Deutsch" userId="S::kerstin.deutsch@conventus.de::709da218-d69d-46b5-826f-4c397f663f3c" providerId="AD" clId="Web-{78AC4FD1-ABB5-E3F9-FF3D-83AA675DEF59}" dt="2023-02-06T10:05:32.814" v="0"/>
          <ac:picMkLst>
            <pc:docMk/>
            <pc:sldMk cId="1577499883" sldId="256"/>
            <ac:picMk id="4" creationId="{F6045E19-81C8-546A-21F6-195CAA6B8985}"/>
          </ac:picMkLst>
        </pc:picChg>
      </pc:sldChg>
      <pc:sldChg chg="delSp new">
        <pc:chgData name="Kerstin Deutsch" userId="S::kerstin.deutsch@conventus.de::709da218-d69d-46b5-826f-4c397f663f3c" providerId="AD" clId="Web-{78AC4FD1-ABB5-E3F9-FF3D-83AA675DEF59}" dt="2023-02-06T10:07:09.586" v="9"/>
        <pc:sldMkLst>
          <pc:docMk/>
          <pc:sldMk cId="2917780918" sldId="257"/>
        </pc:sldMkLst>
        <pc:spChg chg="del">
          <ac:chgData name="Kerstin Deutsch" userId="S::kerstin.deutsch@conventus.de::709da218-d69d-46b5-826f-4c397f663f3c" providerId="AD" clId="Web-{78AC4FD1-ABB5-E3F9-FF3D-83AA675DEF59}" dt="2023-02-06T10:07:08.493" v="8"/>
          <ac:spMkLst>
            <pc:docMk/>
            <pc:sldMk cId="2917780918" sldId="257"/>
            <ac:spMk id="2" creationId="{0C220855-63E6-8471-BE7A-078C15C4CC65}"/>
          </ac:spMkLst>
        </pc:spChg>
        <pc:spChg chg="del">
          <ac:chgData name="Kerstin Deutsch" userId="S::kerstin.deutsch@conventus.de::709da218-d69d-46b5-826f-4c397f663f3c" providerId="AD" clId="Web-{78AC4FD1-ABB5-E3F9-FF3D-83AA675DEF59}" dt="2023-02-06T10:07:09.586" v="9"/>
          <ac:spMkLst>
            <pc:docMk/>
            <pc:sldMk cId="2917780918" sldId="257"/>
            <ac:spMk id="3" creationId="{EBC8A710-22BF-B802-B943-177DAA51CC85}"/>
          </ac:spMkLst>
        </pc:spChg>
      </pc:sldChg>
      <pc:sldChg chg="del mod">
        <pc:chgData name="Kerstin Deutsch" userId="S::kerstin.deutsch@conventus.de::709da218-d69d-46b5-826f-4c397f663f3c" providerId="AD" clId="Web-{78AC4FD1-ABB5-E3F9-FF3D-83AA675DEF59}" dt="2023-02-06T10:06:59.992" v="6"/>
        <pc:sldMkLst>
          <pc:docMk/>
          <pc:sldMk cId="2660234372" sldId="258"/>
        </pc:sldMkLst>
      </pc:sldChg>
      <pc:sldMasterChg chg="mod setBg modSldLayout">
        <pc:chgData name="Kerstin Deutsch" userId="S::kerstin.deutsch@conventus.de::709da218-d69d-46b5-826f-4c397f663f3c" providerId="AD" clId="Web-{78AC4FD1-ABB5-E3F9-FF3D-83AA675DEF59}" dt="2023-02-06T10:06:19.708" v="2"/>
        <pc:sldMasterMkLst>
          <pc:docMk/>
          <pc:sldMasterMk cId="594725491" sldId="2147483648"/>
        </pc:sldMasterMkLst>
        <pc:sldLayoutChg chg="mod">
          <pc:chgData name="Kerstin Deutsch" userId="S::kerstin.deutsch@conventus.de::709da218-d69d-46b5-826f-4c397f663f3c" providerId="AD" clId="Web-{78AC4FD1-ABB5-E3F9-FF3D-83AA675DEF59}" dt="2023-02-06T10:06:19.708" v="2"/>
          <pc:sldLayoutMkLst>
            <pc:docMk/>
            <pc:sldMasterMk cId="594725491" sldId="2147483648"/>
            <pc:sldLayoutMk cId="4043166929" sldId="2147483649"/>
          </pc:sldLayoutMkLst>
        </pc:sldLayoutChg>
        <pc:sldLayoutChg chg="mod">
          <pc:chgData name="Kerstin Deutsch" userId="S::kerstin.deutsch@conventus.de::709da218-d69d-46b5-826f-4c397f663f3c" providerId="AD" clId="Web-{78AC4FD1-ABB5-E3F9-FF3D-83AA675DEF59}" dt="2023-02-06T10:06:19.708" v="2"/>
          <pc:sldLayoutMkLst>
            <pc:docMk/>
            <pc:sldMasterMk cId="594725491" sldId="2147483648"/>
            <pc:sldLayoutMk cId="3433200589" sldId="2147483650"/>
          </pc:sldLayoutMkLst>
        </pc:sldLayoutChg>
        <pc:sldLayoutChg chg="mod">
          <pc:chgData name="Kerstin Deutsch" userId="S::kerstin.deutsch@conventus.de::709da218-d69d-46b5-826f-4c397f663f3c" providerId="AD" clId="Web-{78AC4FD1-ABB5-E3F9-FF3D-83AA675DEF59}" dt="2023-02-06T10:06:19.708" v="2"/>
          <pc:sldLayoutMkLst>
            <pc:docMk/>
            <pc:sldMasterMk cId="594725491" sldId="2147483648"/>
            <pc:sldLayoutMk cId="2835585648" sldId="2147483651"/>
          </pc:sldLayoutMkLst>
        </pc:sldLayoutChg>
        <pc:sldLayoutChg chg="mod">
          <pc:chgData name="Kerstin Deutsch" userId="S::kerstin.deutsch@conventus.de::709da218-d69d-46b5-826f-4c397f663f3c" providerId="AD" clId="Web-{78AC4FD1-ABB5-E3F9-FF3D-83AA675DEF59}" dt="2023-02-06T10:06:19.708" v="2"/>
          <pc:sldLayoutMkLst>
            <pc:docMk/>
            <pc:sldMasterMk cId="594725491" sldId="2147483648"/>
            <pc:sldLayoutMk cId="742901757" sldId="2147483652"/>
          </pc:sldLayoutMkLst>
        </pc:sldLayoutChg>
        <pc:sldLayoutChg chg="mod">
          <pc:chgData name="Kerstin Deutsch" userId="S::kerstin.deutsch@conventus.de::709da218-d69d-46b5-826f-4c397f663f3c" providerId="AD" clId="Web-{78AC4FD1-ABB5-E3F9-FF3D-83AA675DEF59}" dt="2023-02-06T10:06:19.708" v="2"/>
          <pc:sldLayoutMkLst>
            <pc:docMk/>
            <pc:sldMasterMk cId="594725491" sldId="2147483648"/>
            <pc:sldLayoutMk cId="2024084034" sldId="2147483653"/>
          </pc:sldLayoutMkLst>
        </pc:sldLayoutChg>
        <pc:sldLayoutChg chg="mod">
          <pc:chgData name="Kerstin Deutsch" userId="S::kerstin.deutsch@conventus.de::709da218-d69d-46b5-826f-4c397f663f3c" providerId="AD" clId="Web-{78AC4FD1-ABB5-E3F9-FF3D-83AA675DEF59}" dt="2023-02-06T10:06:19.708" v="2"/>
          <pc:sldLayoutMkLst>
            <pc:docMk/>
            <pc:sldMasterMk cId="594725491" sldId="2147483648"/>
            <pc:sldLayoutMk cId="2440206447" sldId="2147483654"/>
          </pc:sldLayoutMkLst>
        </pc:sldLayoutChg>
        <pc:sldLayoutChg chg="mod">
          <pc:chgData name="Kerstin Deutsch" userId="S::kerstin.deutsch@conventus.de::709da218-d69d-46b5-826f-4c397f663f3c" providerId="AD" clId="Web-{78AC4FD1-ABB5-E3F9-FF3D-83AA675DEF59}" dt="2023-02-06T10:06:19.708" v="2"/>
          <pc:sldLayoutMkLst>
            <pc:docMk/>
            <pc:sldMasterMk cId="594725491" sldId="2147483648"/>
            <pc:sldLayoutMk cId="3087692832" sldId="2147483655"/>
          </pc:sldLayoutMkLst>
        </pc:sldLayoutChg>
        <pc:sldLayoutChg chg="mod">
          <pc:chgData name="Kerstin Deutsch" userId="S::kerstin.deutsch@conventus.de::709da218-d69d-46b5-826f-4c397f663f3c" providerId="AD" clId="Web-{78AC4FD1-ABB5-E3F9-FF3D-83AA675DEF59}" dt="2023-02-06T10:06:19.708" v="2"/>
          <pc:sldLayoutMkLst>
            <pc:docMk/>
            <pc:sldMasterMk cId="594725491" sldId="2147483648"/>
            <pc:sldLayoutMk cId="3453883237" sldId="2147483656"/>
          </pc:sldLayoutMkLst>
        </pc:sldLayoutChg>
        <pc:sldLayoutChg chg="mod">
          <pc:chgData name="Kerstin Deutsch" userId="S::kerstin.deutsch@conventus.de::709da218-d69d-46b5-826f-4c397f663f3c" providerId="AD" clId="Web-{78AC4FD1-ABB5-E3F9-FF3D-83AA675DEF59}" dt="2023-02-06T10:06:19.708" v="2"/>
          <pc:sldLayoutMkLst>
            <pc:docMk/>
            <pc:sldMasterMk cId="594725491" sldId="2147483648"/>
            <pc:sldLayoutMk cId="2509888776" sldId="2147483657"/>
          </pc:sldLayoutMkLst>
        </pc:sldLayoutChg>
        <pc:sldLayoutChg chg="mod">
          <pc:chgData name="Kerstin Deutsch" userId="S::kerstin.deutsch@conventus.de::709da218-d69d-46b5-826f-4c397f663f3c" providerId="AD" clId="Web-{78AC4FD1-ABB5-E3F9-FF3D-83AA675DEF59}" dt="2023-02-06T10:06:19.708" v="2"/>
          <pc:sldLayoutMkLst>
            <pc:docMk/>
            <pc:sldMasterMk cId="594725491" sldId="2147483648"/>
            <pc:sldLayoutMk cId="1699206799" sldId="2147483658"/>
          </pc:sldLayoutMkLst>
        </pc:sldLayoutChg>
        <pc:sldLayoutChg chg="mod">
          <pc:chgData name="Kerstin Deutsch" userId="S::kerstin.deutsch@conventus.de::709da218-d69d-46b5-826f-4c397f663f3c" providerId="AD" clId="Web-{78AC4FD1-ABB5-E3F9-FF3D-83AA675DEF59}" dt="2023-02-06T10:06:19.708" v="2"/>
          <pc:sldLayoutMkLst>
            <pc:docMk/>
            <pc:sldMasterMk cId="594725491" sldId="2147483648"/>
            <pc:sldLayoutMk cId="2809958959" sldId="2147483659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3054-B75A-4BD7-8B3E-8DC0F614FAF3}" type="datetimeFigureOut">
              <a:rPr lang="de-DE" smtClean="0"/>
              <a:t>22.02.2024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3166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3054-B75A-4BD7-8B3E-8DC0F614FAF3}" type="datetimeFigureOut">
              <a:rPr lang="de-DE" smtClean="0"/>
              <a:t>22.02.2024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9206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3054-B75A-4BD7-8B3E-8DC0F614FAF3}" type="datetimeFigureOut">
              <a:rPr lang="de-DE" smtClean="0"/>
              <a:t>22.02.2024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9958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3054-B75A-4BD7-8B3E-8DC0F614FAF3}" type="datetimeFigureOut">
              <a:rPr lang="de-DE" smtClean="0"/>
              <a:t>22.02.2024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3200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3054-B75A-4BD7-8B3E-8DC0F614FAF3}" type="datetimeFigureOut">
              <a:rPr lang="de-DE" smtClean="0"/>
              <a:t>22.02.2024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5585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3054-B75A-4BD7-8B3E-8DC0F614FAF3}" type="datetimeFigureOut">
              <a:rPr lang="de-DE" smtClean="0"/>
              <a:t>22.02.2024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2901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3054-B75A-4BD7-8B3E-8DC0F614FAF3}" type="datetimeFigureOut">
              <a:rPr lang="de-DE" smtClean="0"/>
              <a:t>22.02.2024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4084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3054-B75A-4BD7-8B3E-8DC0F614FAF3}" type="datetimeFigureOut">
              <a:rPr lang="de-DE" smtClean="0"/>
              <a:t>22.02.2024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0206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3054-B75A-4BD7-8B3E-8DC0F614FAF3}" type="datetimeFigureOut">
              <a:rPr lang="de-DE" smtClean="0"/>
              <a:t>22.02.2024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7692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3054-B75A-4BD7-8B3E-8DC0F614FAF3}" type="datetimeFigureOut">
              <a:rPr lang="de-DE" smtClean="0"/>
              <a:t>22.02.2024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3883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3054-B75A-4BD7-8B3E-8DC0F614FAF3}" type="datetimeFigureOut">
              <a:rPr lang="de-DE" smtClean="0"/>
              <a:t>22.02.2024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9888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EB3054-B75A-4BD7-8B3E-8DC0F614FAF3}" type="datetimeFigureOut">
              <a:rPr lang="de-DE" smtClean="0"/>
              <a:t>22.02.2024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2006FE-6571-4354-8775-F8708372C2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4725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Ein Bild, das Text, Screenshot, Schrift, Grafikdesign enthält.&#10;&#10;Beschreibung automatisch generiert.">
            <a:extLst>
              <a:ext uri="{FF2B5EF4-FFF2-40B4-BE49-F238E27FC236}">
                <a16:creationId xmlns:a16="http://schemas.microsoft.com/office/drawing/2014/main" id="{A23C9A48-FFA8-9B97-A900-0D2CEAF8EC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08"/>
            <a:ext cx="12231537" cy="688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4998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7780918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Lariss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09310C26895984B8A15B67BDB451BFB" ma:contentTypeVersion="17" ma:contentTypeDescription="Ein neues Dokument erstellen." ma:contentTypeScope="" ma:versionID="5de2fc6d7cf3550a071f628b5e1b985c">
  <xsd:schema xmlns:xsd="http://www.w3.org/2001/XMLSchema" xmlns:xs="http://www.w3.org/2001/XMLSchema" xmlns:p="http://schemas.microsoft.com/office/2006/metadata/properties" xmlns:ns2="e58eaca8-f4da-4d53-a948-ecd7d12d3e4a" xmlns:ns3="c82cca38-21c0-4085-b597-6714eaf117dc" xmlns:ns4="11dbbd15-56a6-4a36-99c3-e06f7c17aee8" targetNamespace="http://schemas.microsoft.com/office/2006/metadata/properties" ma:root="true" ma:fieldsID="4b43f088f305ea0754ede984fa2ed049" ns2:_="" ns3:_="" ns4:_="">
    <xsd:import namespace="e58eaca8-f4da-4d53-a948-ecd7d12d3e4a"/>
    <xsd:import namespace="c82cca38-21c0-4085-b597-6714eaf117dc"/>
    <xsd:import namespace="11dbbd15-56a6-4a36-99c3-e06f7c17aee8"/>
    <xsd:element name="properties">
      <xsd:complexType>
        <xsd:sequence>
          <xsd:element name="documentManagement">
            <xsd:complexType>
              <xsd:all>
                <xsd:element ref="ns2:Jahr" minOccurs="0"/>
                <xsd:element ref="ns3:MediaServiceMetadata" minOccurs="0"/>
                <xsd:element ref="ns3:MediaServiceFastMetadata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3:MediaServiceObjectDetectorVersions" minOccurs="0"/>
                <xsd:element ref="ns3:MediaLengthInSecond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8eaca8-f4da-4d53-a948-ecd7d12d3e4a" elementFormDefault="qualified">
    <xsd:import namespace="http://schemas.microsoft.com/office/2006/documentManagement/types"/>
    <xsd:import namespace="http://schemas.microsoft.com/office/infopath/2007/PartnerControls"/>
    <xsd:element name="Jahr" ma:index="8" nillable="true" ma:displayName="Jahr" ma:default="" ma:internalName="Jahr" ma:readOnly="false" ma:percentage="FALSE">
      <xsd:simpleType>
        <xsd:restriction base="dms:Number"/>
      </xsd:simpleType>
    </xsd:element>
    <xsd:element name="TaxCatchAll" ma:index="13" nillable="true" ma:displayName="Taxonomy Catch All Column" ma:hidden="true" ma:list="{ba8c12fb-b98b-468c-af40-c61d0e169c28}" ma:internalName="TaxCatchAll" ma:showField="CatchAllData" ma:web="11dbbd15-56a6-4a36-99c3-e06f7c17aee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2cca38-21c0-4085-b597-6714eaf117d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2" nillable="true" ma:taxonomy="true" ma:internalName="lcf76f155ced4ddcb4097134ff3c332f" ma:taxonomyFieldName="MediaServiceImageTags" ma:displayName="Bildmarkierungen" ma:readOnly="false" ma:fieldId="{5cf76f15-5ced-4ddc-b409-7134ff3c332f}" ma:taxonomyMulti="true" ma:sspId="f3f64381-af27-4bc9-81c0-3cb2584565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dbbd15-56a6-4a36-99c3-e06f7c17aee8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haredContentType xmlns="Microsoft.SharePoint.Taxonomy.ContentTypeSync" SourceId="f3f64381-af27-4bc9-81c0-3cb258456522" ContentTypeId="0x0101" PreviousValue="false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58eaca8-f4da-4d53-a948-ecd7d12d3e4a" xsi:nil="true"/>
    <Jahr xmlns="e58eaca8-f4da-4d53-a948-ecd7d12d3e4a" xsi:nil="true"/>
    <lcf76f155ced4ddcb4097134ff3c332f xmlns="c82cca38-21c0-4085-b597-6714eaf117dc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1A23FB1-CDE2-48D6-B767-1A05896BC22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58eaca8-f4da-4d53-a948-ecd7d12d3e4a"/>
    <ds:schemaRef ds:uri="c82cca38-21c0-4085-b597-6714eaf117dc"/>
    <ds:schemaRef ds:uri="11dbbd15-56a6-4a36-99c3-e06f7c17aee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977DFD1-194F-4137-87E4-CE7FB00BF3ED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0787CB6B-BD37-49C9-AC13-1D03A82049EF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EA9F5712-0152-47C4-8E60-25CD35FE4C16}">
  <ds:schemaRefs>
    <ds:schemaRef ds:uri="http://schemas.microsoft.com/office/2006/metadata/properties"/>
    <ds:schemaRef ds:uri="http://schemas.microsoft.com/office/infopath/2007/PartnerControls"/>
    <ds:schemaRef ds:uri="e58eaca8-f4da-4d53-a948-ecd7d12d3e4a"/>
    <ds:schemaRef ds:uri="c82cca38-21c0-4085-b597-6714eaf117d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Breitbild</PresentationFormat>
  <Paragraphs>0</Paragraphs>
  <Slides>2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3" baseType="lpstr">
      <vt:lpstr>Larissa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/>
  <cp:lastModifiedBy/>
  <cp:revision>54</cp:revision>
  <dcterms:created xsi:type="dcterms:W3CDTF">2023-02-01T12:06:24Z</dcterms:created>
  <dcterms:modified xsi:type="dcterms:W3CDTF">2024-02-22T11:05:47Z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0x010100709310C26895984B8A15B67BDB451BFB</vt:lpwstr>
  </property>
  <property fmtid="{D5CDD505-2E9C-101B-9397-08002B2CF9AE}" pid="3" name="MediaServiceImageTags">
    <vt:lpwstr/>
  </property>
</Properties>
</file>